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69" autoAdjust="0"/>
    <p:restoredTop sz="94660"/>
  </p:normalViewPr>
  <p:slideViewPr>
    <p:cSldViewPr snapToGrid="0">
      <p:cViewPr varScale="1">
        <p:scale>
          <a:sx n="33" d="100"/>
          <a:sy n="33" d="100"/>
        </p:scale>
        <p:origin x="42" y="18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A2B1D-AA73-2E47-3930-D98A804A12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F679CD-5814-B159-7001-4243AC2AD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52524B-680E-3E7E-C11B-6C5E6B3F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CBB84-E91E-4091-95F6-F4759CA961A3}" type="datetimeFigureOut">
              <a:rPr lang="es-MX" smtClean="0"/>
              <a:t>10/10/2026</a:t>
            </a:fld>
            <a:endParaRPr lang="es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F3B094-4A5D-0D31-1C01-2CA55E80B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0A9C0-196A-4AD3-212A-E5618AC2F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F9F34-5EE2-44DE-9C7B-1B79E288C9E9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78742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D8715-1D4A-C712-8635-5DD8C0D14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11ECB-35DB-C26E-D10C-A06E255D00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2A5CD6-FBB3-5EDF-9440-C9B0B1169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CBB84-E91E-4091-95F6-F4759CA961A3}" type="datetimeFigureOut">
              <a:rPr lang="es-MX" smtClean="0"/>
              <a:t>10/10/2026</a:t>
            </a:fld>
            <a:endParaRPr lang="es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5E49DB-0D22-8A13-D646-1A1EC001B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0C4308-6E60-4823-4BF4-F6650778A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F9F34-5EE2-44DE-9C7B-1B79E288C9E9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0499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FEB1B-6C1D-D3AB-6D31-595F3963D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133B73-9CF2-D1E5-E2E1-248ACAB576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07C721-907E-31CC-F855-58178F875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CBB84-E91E-4091-95F6-F4759CA961A3}" type="datetimeFigureOut">
              <a:rPr lang="es-MX" smtClean="0"/>
              <a:t>10/10/2026</a:t>
            </a:fld>
            <a:endParaRPr lang="es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CC4263-8688-3334-5077-1334F96AE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212509-78CB-EB64-28BE-75FB8D872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F9F34-5EE2-44DE-9C7B-1B79E288C9E9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75207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FF372-CC23-3381-7A59-BE20EA8F6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7D2301-4759-0812-A2C4-F9CB19344D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0A9BC7-1841-DC41-A250-AE9C81A419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D0F8CF-8CD4-9377-C1D6-F1A9C78B9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CBB84-E91E-4091-95F6-F4759CA961A3}" type="datetimeFigureOut">
              <a:rPr lang="es-MX" smtClean="0"/>
              <a:t>10/10/2026</a:t>
            </a:fld>
            <a:endParaRPr lang="es-MX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063F40-2C3D-508E-ADDC-DBFAD54E0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01C91D-2C83-591A-8603-4A27FEE98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F9F34-5EE2-44DE-9C7B-1B79E288C9E9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39806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76E92-DDAE-69F7-1F55-D3BCCF8B8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090C48-4ACD-EE3B-A5AF-6809E49142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A20B37-0D27-17F0-DD6D-A6E62B20BC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4C8BC4-DE96-12A5-4ABC-8548589144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07BAC3-682C-953B-1794-5B3259863D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64E68F-B822-157E-FDC7-95BC6676C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CBB84-E91E-4091-95F6-F4759CA961A3}" type="datetimeFigureOut">
              <a:rPr lang="es-MX" smtClean="0"/>
              <a:t>10/10/2026</a:t>
            </a:fld>
            <a:endParaRPr lang="es-MX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0AE090-3E1C-A2C6-3D4D-39EDDE8BB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706D7C-CCBC-E3A6-C761-9C2EAA805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F9F34-5EE2-44DE-9C7B-1B79E288C9E9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024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51CDB-78B1-92CE-A20B-030CE2474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4DA2FC-C583-13C8-D8A6-23221B1DF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CBB84-E91E-4091-95F6-F4759CA961A3}" type="datetimeFigureOut">
              <a:rPr lang="es-MX" smtClean="0"/>
              <a:t>10/10/2026</a:t>
            </a:fld>
            <a:endParaRPr lang="es-MX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B7660E-F562-2322-F245-7A587523D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A4203E-EF9D-7B2E-B1EA-701474880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F9F34-5EE2-44DE-9C7B-1B79E288C9E9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5434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084BEA-F2A2-FD5B-9FBE-F5B311BE2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CBB84-E91E-4091-95F6-F4759CA961A3}" type="datetimeFigureOut">
              <a:rPr lang="es-MX" smtClean="0"/>
              <a:t>10/10/2026</a:t>
            </a:fld>
            <a:endParaRPr lang="es-MX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7B3407-65A6-140A-0F67-8D99F8D6B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51E656-9453-ADA9-52AF-35D04DEAF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F9F34-5EE2-44DE-9C7B-1B79E288C9E9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72025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BED1E-5D83-45EF-2EF0-7CC298094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790C2F-30DA-EF46-F2B2-81A4483C5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4BD0DB-63F0-83EF-DD2B-6C815B6DB4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767849-85D6-B847-9A45-DD49DEA8A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CBB84-E91E-4091-95F6-F4759CA961A3}" type="datetimeFigureOut">
              <a:rPr lang="es-MX" smtClean="0"/>
              <a:t>10/10/2026</a:t>
            </a:fld>
            <a:endParaRPr lang="es-MX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9DD6D3-A218-90C0-E0CA-21E12772A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B6B5E4-405A-65F8-AF8A-5650FAA57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F9F34-5EE2-44DE-9C7B-1B79E288C9E9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1839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9FD44-98AC-22ED-6A5C-9A6552485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81DBAC-2F99-CFE2-334A-9F9C023494BC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0FA5A7-7C06-D002-4489-ABAEB55E47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C75092-E289-F795-D3D0-BDFC0D91C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CBB84-E91E-4091-95F6-F4759CA961A3}" type="datetimeFigureOut">
              <a:rPr lang="es-MX" smtClean="0"/>
              <a:t>10/10/2026</a:t>
            </a:fld>
            <a:endParaRPr lang="es-MX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5B5CA2-D84B-11A1-C4F5-1A6DC9DDC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774A04-C33F-CC63-A808-8D77D863C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F9F34-5EE2-44DE-9C7B-1B79E288C9E9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1027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B2B48-7B8E-F460-5127-BEAFCD8E7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780A03-2770-4B17-B3DC-9E9CE73137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1518F8-BBC0-8EB9-C67B-B20AEBD0B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CBB84-E91E-4091-95F6-F4759CA961A3}" type="datetimeFigureOut">
              <a:rPr lang="es-MX" smtClean="0"/>
              <a:t>10/10/2026</a:t>
            </a:fld>
            <a:endParaRPr lang="es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D44E95-C15E-4104-5386-8444E6BDA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9C3AF8-DD25-9CD9-AACA-652521461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F9F34-5EE2-44DE-9C7B-1B79E288C9E9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585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9918DB-5CFB-B2AA-1EB9-070C8F22F1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335EF7-0EFE-A588-B40F-96331198D4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8B66E1-4580-7868-E724-BF4A0D314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CBB84-E91E-4091-95F6-F4759CA961A3}" type="datetimeFigureOut">
              <a:rPr lang="es-MX" smtClean="0"/>
              <a:t>10/10/2026</a:t>
            </a:fld>
            <a:endParaRPr lang="es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B7116A-87F6-6B8F-4109-73628C40A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0570BA-41CB-FCED-7F1A-9AF77DEE1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F9F34-5EE2-44DE-9C7B-1B79E288C9E9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95345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D7BB04-14CF-8639-4E77-0817BA83B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4AB48B-2B0A-9C96-A6F2-15597BAC81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EB5E18-6082-F643-45CA-B1A0E4BF31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9CBB84-E91E-4091-95F6-F4759CA961A3}" type="datetimeFigureOut">
              <a:rPr lang="es-MX" smtClean="0"/>
              <a:t>10/10/2026</a:t>
            </a:fld>
            <a:endParaRPr lang="es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D340DF-AD53-8F0B-BAD5-C0156ACAC6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D0AD1F-1A69-DCEF-B2E8-BDCCFB7CFA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AF9F34-5EE2-44DE-9C7B-1B79E288C9E9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89955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EACFE87-3F70-6517-BEE9-03A85993234F}"/>
              </a:ext>
            </a:extLst>
          </p:cNvPr>
          <p:cNvSpPr txBox="1"/>
          <p:nvPr/>
        </p:nvSpPr>
        <p:spPr>
          <a:xfrm>
            <a:off x="6096000" y="246888"/>
            <a:ext cx="5888736" cy="6611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985579-0869-E807-0322-BCAB6ADE3CB8}"/>
              </a:ext>
            </a:extLst>
          </p:cNvPr>
          <p:cNvSpPr txBox="1"/>
          <p:nvPr/>
        </p:nvSpPr>
        <p:spPr>
          <a:xfrm>
            <a:off x="0" y="731520"/>
            <a:ext cx="5888736" cy="6463308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342900" indent="-342900">
              <a:buAutoNum type="arabicPeriod"/>
            </a:pPr>
            <a:r>
              <a:rPr lang="es-MX" sz="2000" dirty="0"/>
              <a:t>GÉNESIS</a:t>
            </a:r>
          </a:p>
          <a:p>
            <a:pPr marL="342900" indent="-342900">
              <a:buAutoNum type="arabicPeriod"/>
            </a:pPr>
            <a:r>
              <a:rPr lang="es-MX" sz="2000" dirty="0"/>
              <a:t>ÉXODO</a:t>
            </a:r>
          </a:p>
          <a:p>
            <a:pPr marL="342900" indent="-342900">
              <a:buAutoNum type="arabicPeriod"/>
            </a:pPr>
            <a:r>
              <a:rPr lang="es-MX" sz="2000" dirty="0"/>
              <a:t>LEVÍTICO</a:t>
            </a:r>
          </a:p>
          <a:p>
            <a:pPr marL="342900" indent="-342900">
              <a:buAutoNum type="arabicPeriod"/>
            </a:pPr>
            <a:r>
              <a:rPr lang="es-MX" sz="2000" dirty="0"/>
              <a:t>NÚMEROS</a:t>
            </a:r>
          </a:p>
          <a:p>
            <a:pPr marL="342900" indent="-342900">
              <a:buAutoNum type="arabicPeriod"/>
            </a:pPr>
            <a:r>
              <a:rPr lang="es-MX" sz="2000" dirty="0"/>
              <a:t>DEUTERONÓMIO</a:t>
            </a:r>
          </a:p>
          <a:p>
            <a:pPr marL="342900" indent="-342900">
              <a:buAutoNum type="arabicPeriod"/>
            </a:pPr>
            <a:r>
              <a:rPr lang="es-MX" sz="2000" dirty="0"/>
              <a:t>JOSUÉ</a:t>
            </a:r>
          </a:p>
          <a:p>
            <a:pPr marL="342900" indent="-342900">
              <a:buAutoNum type="arabicPeriod"/>
            </a:pPr>
            <a:r>
              <a:rPr lang="es-MX" sz="2000" dirty="0"/>
              <a:t>JUECES</a:t>
            </a:r>
          </a:p>
          <a:p>
            <a:pPr marL="342900" indent="-342900">
              <a:buAutoNum type="arabicPeriod"/>
            </a:pPr>
            <a:r>
              <a:rPr lang="es-MX" sz="2000" dirty="0"/>
              <a:t>RUT</a:t>
            </a:r>
          </a:p>
          <a:p>
            <a:pPr marL="342900" indent="-342900">
              <a:buAutoNum type="arabicPeriod"/>
            </a:pPr>
            <a:r>
              <a:rPr lang="es-MX" sz="2000" dirty="0"/>
              <a:t>1 SAMUEL</a:t>
            </a:r>
          </a:p>
          <a:p>
            <a:pPr marL="342900" indent="-342900">
              <a:buAutoNum type="arabicPeriod"/>
            </a:pPr>
            <a:r>
              <a:rPr lang="es-MX" sz="2000" dirty="0"/>
              <a:t>2 SAMUEL</a:t>
            </a:r>
          </a:p>
          <a:p>
            <a:pPr marL="342900" indent="-342900">
              <a:buAutoNum type="arabicPeriod"/>
            </a:pPr>
            <a:r>
              <a:rPr lang="es-MX" sz="2000" dirty="0"/>
              <a:t>1 REYES</a:t>
            </a:r>
          </a:p>
          <a:p>
            <a:pPr marL="342900" indent="-342900">
              <a:buAutoNum type="arabicPeriod"/>
            </a:pPr>
            <a:r>
              <a:rPr lang="es-MX" sz="2000" dirty="0"/>
              <a:t>2 REYES</a:t>
            </a:r>
          </a:p>
          <a:p>
            <a:pPr marL="342900" indent="-342900">
              <a:buAutoNum type="arabicPeriod"/>
            </a:pPr>
            <a:r>
              <a:rPr lang="es-MX" sz="2000" dirty="0"/>
              <a:t>1 CRÓNICAS</a:t>
            </a:r>
          </a:p>
          <a:p>
            <a:pPr marL="342900" indent="-342900">
              <a:buAutoNum type="arabicPeriod"/>
            </a:pPr>
            <a:r>
              <a:rPr lang="es-MX" sz="2000" dirty="0"/>
              <a:t>2 CRÓNICAS</a:t>
            </a:r>
          </a:p>
          <a:p>
            <a:pPr marL="342900" indent="-342900">
              <a:buAutoNum type="arabicPeriod"/>
            </a:pPr>
            <a:r>
              <a:rPr lang="es-MX" sz="2000" dirty="0"/>
              <a:t>ESDRAS</a:t>
            </a:r>
          </a:p>
          <a:p>
            <a:pPr marL="342900" indent="-342900">
              <a:buAutoNum type="arabicPeriod"/>
            </a:pPr>
            <a:r>
              <a:rPr lang="es-MX" sz="2000" dirty="0"/>
              <a:t>NEHEMÍAS</a:t>
            </a:r>
          </a:p>
          <a:p>
            <a:pPr marL="342900" indent="-342900">
              <a:buAutoNum type="arabicPeriod"/>
            </a:pPr>
            <a:r>
              <a:rPr lang="es-MX" sz="2000" dirty="0"/>
              <a:t>ESTER</a:t>
            </a:r>
          </a:p>
          <a:p>
            <a:pPr marL="342900" indent="-342900">
              <a:buAutoNum type="arabicPeriod"/>
            </a:pPr>
            <a:r>
              <a:rPr lang="es-MX" sz="2000" dirty="0"/>
              <a:t>JOB</a:t>
            </a:r>
          </a:p>
          <a:p>
            <a:pPr marL="342900" indent="-342900">
              <a:buAutoNum type="arabicPeriod"/>
            </a:pPr>
            <a:r>
              <a:rPr lang="es-MX" sz="2000" dirty="0"/>
              <a:t>SALMOS</a:t>
            </a:r>
          </a:p>
          <a:p>
            <a:pPr marL="342900" indent="-342900">
              <a:buAutoNum type="arabicPeriod"/>
            </a:pPr>
            <a:r>
              <a:rPr lang="es-MX" sz="2000" dirty="0"/>
              <a:t>PROVERBIOS</a:t>
            </a:r>
          </a:p>
          <a:p>
            <a:pPr marL="342900" indent="-342900">
              <a:buAutoNum type="arabicPeriod"/>
            </a:pPr>
            <a:r>
              <a:rPr lang="es-MX" sz="2000" dirty="0"/>
              <a:t>ECLESIASTÉS</a:t>
            </a:r>
          </a:p>
          <a:p>
            <a:pPr marL="342900" indent="-342900">
              <a:buAutoNum type="arabicPeriod"/>
            </a:pPr>
            <a:r>
              <a:rPr lang="es-MX" sz="2000" dirty="0"/>
              <a:t>CANTAR DE LOS CANTARES</a:t>
            </a:r>
          </a:p>
          <a:p>
            <a:pPr marL="342900" indent="-342900">
              <a:buAutoNum type="arabicPeriod"/>
            </a:pPr>
            <a:r>
              <a:rPr lang="es-MX" sz="2000" dirty="0"/>
              <a:t>ISAÍAS</a:t>
            </a:r>
          </a:p>
          <a:p>
            <a:pPr marL="342900" indent="-342900">
              <a:buAutoNum type="arabicPeriod"/>
            </a:pPr>
            <a:r>
              <a:rPr lang="es-MX" sz="2000" dirty="0"/>
              <a:t>JEREMÍAS</a:t>
            </a:r>
          </a:p>
          <a:p>
            <a:pPr marL="342900" indent="-342900">
              <a:buAutoNum type="arabicPeriod"/>
            </a:pPr>
            <a:r>
              <a:rPr lang="es-MX" sz="2000" dirty="0"/>
              <a:t>LAMENTACIONES</a:t>
            </a:r>
          </a:p>
          <a:p>
            <a:pPr marL="342900" indent="-342900">
              <a:buAutoNum type="arabicPeriod"/>
            </a:pPr>
            <a:r>
              <a:rPr lang="es-MX" sz="2000" dirty="0"/>
              <a:t>EZEQUIEL</a:t>
            </a:r>
          </a:p>
          <a:p>
            <a:pPr marL="342900" indent="-342900">
              <a:buAutoNum type="arabicPeriod"/>
            </a:pPr>
            <a:r>
              <a:rPr lang="es-MX" sz="2000" dirty="0"/>
              <a:t>DANIEL</a:t>
            </a:r>
          </a:p>
          <a:p>
            <a:pPr marL="342900" indent="-342900">
              <a:buAutoNum type="arabicPeriod"/>
            </a:pPr>
            <a:r>
              <a:rPr lang="es-MX" sz="2000" dirty="0"/>
              <a:t>OSEAS</a:t>
            </a:r>
          </a:p>
          <a:p>
            <a:pPr marL="342900" indent="-342900">
              <a:buAutoNum type="arabicPeriod"/>
            </a:pPr>
            <a:r>
              <a:rPr lang="es-MX" sz="2000" dirty="0"/>
              <a:t>JOEL</a:t>
            </a:r>
          </a:p>
          <a:p>
            <a:pPr marL="342900" indent="-342900">
              <a:buAutoNum type="arabicPeriod"/>
            </a:pPr>
            <a:r>
              <a:rPr lang="es-MX" sz="2000" dirty="0"/>
              <a:t>AMÓS</a:t>
            </a:r>
          </a:p>
          <a:p>
            <a:pPr marL="342900" indent="-342900">
              <a:buAutoNum type="arabicPeriod"/>
            </a:pPr>
            <a:r>
              <a:rPr lang="es-MX" sz="2000" dirty="0"/>
              <a:t>ABDÍAS</a:t>
            </a:r>
          </a:p>
          <a:p>
            <a:pPr marL="342900" indent="-342900">
              <a:buAutoNum type="arabicPeriod"/>
            </a:pPr>
            <a:r>
              <a:rPr lang="es-MX" sz="2000" dirty="0"/>
              <a:t>JONÁS</a:t>
            </a:r>
          </a:p>
          <a:p>
            <a:pPr marL="342900" indent="-342900">
              <a:buAutoNum type="arabicPeriod"/>
            </a:pPr>
            <a:r>
              <a:rPr lang="es-MX" sz="2000" dirty="0"/>
              <a:t>MIQUEAS</a:t>
            </a:r>
          </a:p>
          <a:p>
            <a:pPr marL="342900" indent="-342900">
              <a:buAutoNum type="arabicPeriod"/>
            </a:pPr>
            <a:r>
              <a:rPr lang="es-MX" sz="2000" dirty="0"/>
              <a:t>NAHÚM</a:t>
            </a:r>
          </a:p>
          <a:p>
            <a:pPr marL="342900" indent="-342900">
              <a:buAutoNum type="arabicPeriod"/>
            </a:pPr>
            <a:r>
              <a:rPr lang="es-MX" sz="2000" dirty="0"/>
              <a:t>HABACUC</a:t>
            </a:r>
          </a:p>
          <a:p>
            <a:pPr marL="342900" indent="-342900">
              <a:buAutoNum type="arabicPeriod"/>
            </a:pPr>
            <a:r>
              <a:rPr lang="es-MX" sz="2000" dirty="0"/>
              <a:t>SOFONÍAS</a:t>
            </a:r>
          </a:p>
          <a:p>
            <a:pPr marL="342900" indent="-342900">
              <a:buAutoNum type="arabicPeriod"/>
            </a:pPr>
            <a:r>
              <a:rPr lang="es-MX" sz="2000" dirty="0"/>
              <a:t>HAGEO</a:t>
            </a:r>
          </a:p>
          <a:p>
            <a:pPr marL="342900" indent="-342900">
              <a:buAutoNum type="arabicPeriod"/>
            </a:pPr>
            <a:r>
              <a:rPr lang="es-MX" sz="2000" dirty="0"/>
              <a:t>ZACARÍAS</a:t>
            </a:r>
          </a:p>
          <a:p>
            <a:pPr marL="342900" indent="-342900">
              <a:buAutoNum type="arabicPeriod"/>
            </a:pPr>
            <a:r>
              <a:rPr lang="es-MX" sz="2000" dirty="0"/>
              <a:t>MALAQUÍAS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5538E1-F7AB-2E6A-C4D4-27EC60958BE7}"/>
              </a:ext>
            </a:extLst>
          </p:cNvPr>
          <p:cNvSpPr txBox="1"/>
          <p:nvPr/>
        </p:nvSpPr>
        <p:spPr>
          <a:xfrm>
            <a:off x="6303264" y="246888"/>
            <a:ext cx="5888736" cy="6611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8E8D9B-E303-C3FD-2A9C-0970D200BB8C}"/>
              </a:ext>
            </a:extLst>
          </p:cNvPr>
          <p:cNvSpPr txBox="1"/>
          <p:nvPr/>
        </p:nvSpPr>
        <p:spPr>
          <a:xfrm>
            <a:off x="6303264" y="731520"/>
            <a:ext cx="5888736" cy="840230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342900" indent="-342900">
              <a:buAutoNum type="arabicPeriod"/>
            </a:pPr>
            <a:r>
              <a:rPr lang="es-MX" sz="2000" dirty="0"/>
              <a:t>MATEO</a:t>
            </a:r>
          </a:p>
          <a:p>
            <a:pPr marL="342900" indent="-342900">
              <a:buAutoNum type="arabicPeriod"/>
            </a:pPr>
            <a:r>
              <a:rPr lang="es-MX" sz="2000" dirty="0"/>
              <a:t>MARCOS</a:t>
            </a:r>
          </a:p>
          <a:p>
            <a:pPr marL="342900" indent="-342900">
              <a:buAutoNum type="arabicPeriod"/>
            </a:pPr>
            <a:r>
              <a:rPr lang="es-MX" sz="2000" dirty="0"/>
              <a:t>LUCAS</a:t>
            </a:r>
          </a:p>
          <a:p>
            <a:pPr marL="342900" indent="-342900">
              <a:buAutoNum type="arabicPeriod"/>
            </a:pPr>
            <a:r>
              <a:rPr lang="es-MX" sz="2000" dirty="0"/>
              <a:t>JUAN</a:t>
            </a:r>
          </a:p>
          <a:p>
            <a:pPr marL="342900" indent="-342900">
              <a:buAutoNum type="arabicPeriod"/>
            </a:pPr>
            <a:r>
              <a:rPr lang="es-MX" sz="2000" dirty="0"/>
              <a:t>HECHOS</a:t>
            </a:r>
          </a:p>
          <a:p>
            <a:pPr marL="342900" indent="-342900">
              <a:buAutoNum type="arabicPeriod"/>
            </a:pPr>
            <a:r>
              <a:rPr lang="es-MX" sz="2000" dirty="0"/>
              <a:t>ROMANOS</a:t>
            </a:r>
          </a:p>
          <a:p>
            <a:pPr marL="342900" indent="-342900">
              <a:buAutoNum type="arabicPeriod"/>
            </a:pPr>
            <a:r>
              <a:rPr lang="es-MX" sz="2000" dirty="0"/>
              <a:t>1 CORINTIOS</a:t>
            </a:r>
          </a:p>
          <a:p>
            <a:pPr marL="342900" indent="-342900">
              <a:buAutoNum type="arabicPeriod"/>
            </a:pPr>
            <a:r>
              <a:rPr lang="es-MX" sz="2000" dirty="0"/>
              <a:t>2 CORINTIOS</a:t>
            </a:r>
          </a:p>
          <a:p>
            <a:pPr marL="342900" indent="-342900">
              <a:buAutoNum type="arabicPeriod"/>
            </a:pPr>
            <a:r>
              <a:rPr lang="es-MX" sz="2000" dirty="0"/>
              <a:t>GÁLATAS</a:t>
            </a:r>
          </a:p>
          <a:p>
            <a:pPr marL="342900" indent="-342900">
              <a:buAutoNum type="arabicPeriod"/>
            </a:pPr>
            <a:r>
              <a:rPr lang="es-MX" sz="2000" dirty="0"/>
              <a:t>EFESIOS</a:t>
            </a:r>
          </a:p>
          <a:p>
            <a:pPr marL="342900" indent="-342900">
              <a:buAutoNum type="arabicPeriod"/>
            </a:pPr>
            <a:r>
              <a:rPr lang="es-MX" sz="2000" dirty="0"/>
              <a:t>FILIPENSES</a:t>
            </a:r>
          </a:p>
          <a:p>
            <a:pPr marL="342900" indent="-342900">
              <a:buFontTx/>
              <a:buAutoNum type="arabicPeriod"/>
            </a:pPr>
            <a:r>
              <a:rPr lang="es-MX" sz="2000" dirty="0"/>
              <a:t>COLOSENSES</a:t>
            </a:r>
          </a:p>
          <a:p>
            <a:pPr marL="342900" indent="-342900">
              <a:buAutoNum type="arabicPeriod"/>
            </a:pPr>
            <a:r>
              <a:rPr lang="es-MX" sz="2000" dirty="0"/>
              <a:t>1 TESALONISENCES</a:t>
            </a:r>
          </a:p>
          <a:p>
            <a:pPr marL="342900" indent="-342900">
              <a:buAutoNum type="arabicPeriod"/>
            </a:pPr>
            <a:r>
              <a:rPr lang="es-MX" sz="2000" dirty="0"/>
              <a:t>2 TESALONISENCES</a:t>
            </a:r>
          </a:p>
          <a:p>
            <a:pPr marL="342900" indent="-342900">
              <a:buAutoNum type="arabicPeriod"/>
            </a:pPr>
            <a:r>
              <a:rPr lang="es-MX" sz="2000" dirty="0"/>
              <a:t>1 TIMOTEO</a:t>
            </a:r>
          </a:p>
          <a:p>
            <a:pPr marL="342900" indent="-342900">
              <a:buAutoNum type="arabicPeriod"/>
            </a:pPr>
            <a:r>
              <a:rPr lang="es-MX" sz="2000" dirty="0"/>
              <a:t>2 TIMOTEO</a:t>
            </a:r>
          </a:p>
          <a:p>
            <a:pPr marL="342900" indent="-342900">
              <a:buAutoNum type="arabicPeriod"/>
            </a:pPr>
            <a:r>
              <a:rPr lang="es-MX" sz="2000" dirty="0"/>
              <a:t>TITO</a:t>
            </a:r>
          </a:p>
          <a:p>
            <a:pPr marL="342900" indent="-342900">
              <a:buAutoNum type="arabicPeriod"/>
            </a:pPr>
            <a:r>
              <a:rPr lang="es-MX" sz="2000" dirty="0"/>
              <a:t>FILEMÓN</a:t>
            </a:r>
          </a:p>
          <a:p>
            <a:pPr marL="342900" indent="-342900">
              <a:buAutoNum type="arabicPeriod"/>
            </a:pPr>
            <a:r>
              <a:rPr lang="es-MX" sz="2000" dirty="0"/>
              <a:t>HEBREOS</a:t>
            </a:r>
          </a:p>
          <a:p>
            <a:pPr marL="342900" indent="-342900">
              <a:buAutoNum type="arabicPeriod"/>
            </a:pPr>
            <a:r>
              <a:rPr lang="es-MX" sz="2000" dirty="0"/>
              <a:t>SANTIAGO</a:t>
            </a:r>
          </a:p>
          <a:p>
            <a:pPr marL="342900" indent="-342900">
              <a:buAutoNum type="arabicPeriod"/>
            </a:pPr>
            <a:endParaRPr lang="es-MX" sz="2000" dirty="0"/>
          </a:p>
          <a:p>
            <a:pPr marL="342900" indent="-342900">
              <a:buAutoNum type="arabicPeriod"/>
            </a:pPr>
            <a:endParaRPr lang="es-MX" sz="2000" dirty="0"/>
          </a:p>
          <a:p>
            <a:pPr marL="342900" indent="-342900">
              <a:buAutoNum type="arabicPeriod"/>
            </a:pPr>
            <a:endParaRPr lang="es-MX" sz="2000" dirty="0"/>
          </a:p>
          <a:p>
            <a:pPr marL="342900" indent="-342900">
              <a:buAutoNum type="arabicPeriod"/>
            </a:pPr>
            <a:endParaRPr lang="es-MX" sz="2000" dirty="0"/>
          </a:p>
          <a:p>
            <a:pPr marL="342900" indent="-342900">
              <a:buAutoNum type="arabicPeriod"/>
            </a:pPr>
            <a:endParaRPr lang="es-MX" sz="2000" dirty="0"/>
          </a:p>
          <a:p>
            <a:pPr marL="342900" indent="-342900">
              <a:buAutoNum type="arabicPeriod"/>
            </a:pPr>
            <a:endParaRPr lang="es-MX" sz="2000" dirty="0"/>
          </a:p>
          <a:p>
            <a:pPr marL="342900" indent="-342900">
              <a:buAutoNum type="arabicPeriod"/>
            </a:pPr>
            <a:endParaRPr lang="es-MX" sz="2000" dirty="0"/>
          </a:p>
          <a:p>
            <a:pPr marL="342900" indent="-342900">
              <a:buAutoNum type="arabicPeriod"/>
            </a:pPr>
            <a:r>
              <a:rPr lang="es-MX" sz="2000" dirty="0"/>
              <a:t>1 PEDRO</a:t>
            </a:r>
          </a:p>
          <a:p>
            <a:pPr marL="342900" indent="-342900">
              <a:buAutoNum type="arabicPeriod"/>
            </a:pPr>
            <a:r>
              <a:rPr lang="es-MX" sz="2000" dirty="0"/>
              <a:t>2 PEDRO</a:t>
            </a:r>
          </a:p>
          <a:p>
            <a:pPr marL="342900" indent="-342900">
              <a:buAutoNum type="arabicPeriod"/>
            </a:pPr>
            <a:r>
              <a:rPr lang="es-MX" sz="2000" dirty="0"/>
              <a:t>1 JUAN</a:t>
            </a:r>
          </a:p>
          <a:p>
            <a:pPr marL="342900" indent="-342900">
              <a:buAutoNum type="arabicPeriod"/>
            </a:pPr>
            <a:r>
              <a:rPr lang="es-MX" sz="2000" dirty="0"/>
              <a:t>2 JUAN</a:t>
            </a:r>
          </a:p>
          <a:p>
            <a:pPr marL="342900" indent="-342900">
              <a:buAutoNum type="arabicPeriod"/>
            </a:pPr>
            <a:r>
              <a:rPr lang="es-MX" sz="2000" dirty="0"/>
              <a:t>3 JUAN</a:t>
            </a:r>
          </a:p>
          <a:p>
            <a:pPr marL="342900" indent="-342900">
              <a:buAutoNum type="arabicPeriod"/>
            </a:pPr>
            <a:r>
              <a:rPr lang="es-MX" sz="2000" dirty="0"/>
              <a:t>JUDAS</a:t>
            </a:r>
          </a:p>
          <a:p>
            <a:pPr marL="342900" indent="-342900">
              <a:buAutoNum type="arabicPeriod"/>
            </a:pPr>
            <a:r>
              <a:rPr lang="es-MX" sz="2000" dirty="0"/>
              <a:t>APOCALIPSIS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3270AA-673A-D18D-658E-3CFB83CC3C1C}"/>
              </a:ext>
            </a:extLst>
          </p:cNvPr>
          <p:cNvSpPr txBox="1"/>
          <p:nvPr/>
        </p:nvSpPr>
        <p:spPr>
          <a:xfrm>
            <a:off x="644652" y="157020"/>
            <a:ext cx="3634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/>
              <a:t>ANTIGUO TESTAMENTO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379ABD1-D432-355C-5F40-D8AEF9A26DD9}"/>
              </a:ext>
            </a:extLst>
          </p:cNvPr>
          <p:cNvSpPr txBox="1"/>
          <p:nvPr/>
        </p:nvSpPr>
        <p:spPr>
          <a:xfrm>
            <a:off x="6886956" y="159020"/>
            <a:ext cx="3634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/>
              <a:t>NUEVO TESTAMENTO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9DFAE8D-9481-0ED6-EE03-5758234EEA43}"/>
              </a:ext>
            </a:extLst>
          </p:cNvPr>
          <p:cNvCxnSpPr>
            <a:cxnSpLocks/>
          </p:cNvCxnSpPr>
          <p:nvPr/>
        </p:nvCxnSpPr>
        <p:spPr>
          <a:xfrm>
            <a:off x="5650992" y="0"/>
            <a:ext cx="381" cy="6858000"/>
          </a:xfrm>
          <a:prstGeom prst="line">
            <a:avLst/>
          </a:prstGeom>
          <a:ln w="762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46011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90</Words>
  <Application>Microsoft Office PowerPoint</Application>
  <PresentationFormat>Widescreen</PresentationFormat>
  <Paragraphs>75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Eladio Altamira Colado</dc:creator>
  <cp:lastModifiedBy>Eladio Altamira Colado</cp:lastModifiedBy>
  <cp:revision>1</cp:revision>
  <dcterms:created xsi:type="dcterms:W3CDTF">2026-10-11T01:04:52Z</dcterms:created>
  <dcterms:modified xsi:type="dcterms:W3CDTF">2026-10-11T01:43:02Z</dcterms:modified>
</cp:coreProperties>
</file>